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152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Bottom of the food chain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64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diagram shows a complete food chain.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2962812"/>
            <a:ext cx="8285163" cy="782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Which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statement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best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explains why the grass is as the start of the food chain?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2385" y="568232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370286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36268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02385" y="502250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57200" y="378820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7841" y="378587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to feed the rabbits.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5955" y="444801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6596" y="444568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a producer.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2385" y="510783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3026" y="510550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the smallest.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5955" y="576130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6596" y="575897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cannot defend itself from being eaten.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868" y="1961151"/>
            <a:ext cx="541251" cy="43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144" y="1673151"/>
            <a:ext cx="833273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790" y="1061151"/>
            <a:ext cx="991716" cy="1332000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2976245" y="2166501"/>
            <a:ext cx="9525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252720" y="2166501"/>
            <a:ext cx="9525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Box 11"/>
          <p:cNvSpPr txBox="1"/>
          <p:nvPr/>
        </p:nvSpPr>
        <p:spPr>
          <a:xfrm>
            <a:off x="2014220" y="2427876"/>
            <a:ext cx="895350" cy="4015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grass</a:t>
            </a:r>
          </a:p>
        </p:txBody>
      </p:sp>
      <p:sp>
        <p:nvSpPr>
          <p:cNvPr id="24" name="Text Box 12"/>
          <p:cNvSpPr txBox="1"/>
          <p:nvPr/>
        </p:nvSpPr>
        <p:spPr>
          <a:xfrm>
            <a:off x="4166870" y="2427876"/>
            <a:ext cx="895350" cy="4015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rabbits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5" name="Text Box 13"/>
          <p:cNvSpPr txBox="1"/>
          <p:nvPr/>
        </p:nvSpPr>
        <p:spPr>
          <a:xfrm>
            <a:off x="6729730" y="2427876"/>
            <a:ext cx="895350" cy="4015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6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foxes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63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.BEST_PPt_First slide ready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2019-03-05T16:37:44Z</dcterms:created>
  <dcterms:modified xsi:type="dcterms:W3CDTF">2019-03-06T14:54:13Z</dcterms:modified>
</cp:coreProperties>
</file>